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6C76C-C1E7-47DF-87C6-F8720640EFF2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6461E-2EE9-44BE-AA57-1D7563FA7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1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D3727-2D19-41B1-9B66-6A31B6C11CB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48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01A67-F755-4E7A-9F73-AD9CC1238B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8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64342-8354-4FEF-9553-119A76CA12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3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337E6-DF00-42DB-96D6-C2CADDDF15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56C3E-5298-4F94-8181-2FFA2899F0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9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ABB73-CD0B-46D3-AF24-4B600E1639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8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8166C-694F-4685-AE60-8F6D86BEB37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0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A1FB-D587-4D37-9082-2D906D2646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2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19994-9A73-4708-AEB0-3AF26D1EC5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0589E-2D6C-402A-AD2B-E860E656C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1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45FA1-626C-4C9A-8D35-A74AF72A1E6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0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A9C65-C7A6-461E-9CD7-302D2C6689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96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180D7F-5511-481E-BF03-985AEF30070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6: </a:t>
            </a:r>
            <a:r>
              <a:rPr lang="es-ES_tradnl" altLang="en-US" kern="0" smtClean="0">
                <a:solidFill>
                  <a:srgbClr val="000000"/>
                </a:solidFill>
              </a:rPr>
              <a:t>¿Cómo repasamos para el QUIZ A: REPASO del MARTES?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92D050"/>
                </a:solidFill>
              </a:rPr>
              <a:t>L.O: To review for the preliminary exam.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kern="0" smtClean="0">
                <a:solidFill>
                  <a:srgbClr val="000000"/>
                </a:solidFill>
              </a:rPr>
              <a:t>Responde en oraciones completas.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¿Cómo te llamas?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¿Cómo estas?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¿Cuándo es tu cumpleaños?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¿Cuál es tu día favorito?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¿Cuál es tu estación favorita?</a:t>
            </a:r>
            <a:endParaRPr lang="es-ES_tradnl" altLang="en-US" kern="0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800" kern="0" smtClean="0">
                <a:solidFill>
                  <a:srgbClr val="99CC00"/>
                </a:solidFill>
              </a:rPr>
              <a:t>Me llamo ________ Clase 601</a:t>
            </a:r>
            <a:br>
              <a:rPr lang="en-US" altLang="en-US" sz="3800" kern="0" smtClean="0">
                <a:solidFill>
                  <a:srgbClr val="99CC00"/>
                </a:solidFill>
              </a:rPr>
            </a:br>
            <a:r>
              <a:rPr lang="en-US" altLang="en-US" sz="3800" kern="0" smtClean="0">
                <a:solidFill>
                  <a:srgbClr val="99CC00"/>
                </a:solidFill>
              </a:rPr>
              <a:t>La fecha es el 20 de septiembre del 2017</a:t>
            </a:r>
            <a:endParaRPr lang="en-US" altLang="en-US" sz="3800" kern="0" dirty="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5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229600" cy="8080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 de la 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990600"/>
            <a:ext cx="8229600" cy="5638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I- </a:t>
            </a:r>
            <a:r>
              <a:rPr lang="es-ES_tradnl" altLang="en-US" kern="0" smtClean="0">
                <a:solidFill>
                  <a:srgbClr val="000000"/>
                </a:solidFill>
              </a:rPr>
              <a:t>Escribe los números en español: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11-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108-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415-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500-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919-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1,765-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23, 332-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100,157-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828,015-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999,999-</a:t>
            </a:r>
            <a:endParaRPr lang="es-ES_tradnl" altLang="en-US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4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838200"/>
            <a:ext cx="87630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kern="0" smtClean="0">
                <a:solidFill>
                  <a:srgbClr val="FF3300"/>
                </a:solidFill>
              </a:rPr>
              <a:t>II-</a:t>
            </a:r>
            <a:r>
              <a:rPr lang="es-ES_tradnl" altLang="en-US" sz="4000" kern="0" smtClean="0">
                <a:solidFill>
                  <a:srgbClr val="000000"/>
                </a:solidFill>
              </a:rPr>
              <a:t> Escribe las fechas en español.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Thursday, February 10, 1994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Saturday, November 1, 2000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Wednesday, July 15, 2006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Monday, January 31, 1876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Sunday, April 3, 1985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Friday, September 16, 2005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Tuesday, May 26, 1940</a:t>
            </a:r>
            <a:endParaRPr lang="es-ES_tradnl" altLang="en-US" sz="4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78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u="sng" dirty="0" smtClean="0"/>
              <a:t> Un </a:t>
            </a:r>
            <a:r>
              <a:rPr lang="en-US" u="sng" dirty="0" err="1" smtClean="0"/>
              <a:t>Repaso</a:t>
            </a:r>
            <a:endParaRPr lang="en-US" u="sng" dirty="0" smtClean="0"/>
          </a:p>
          <a:p>
            <a:r>
              <a:rPr lang="en-US" dirty="0" smtClean="0"/>
              <a:t>QUIZ A:UN REPASO </a:t>
            </a:r>
            <a:r>
              <a:rPr lang="en-US" dirty="0" smtClean="0"/>
              <a:t>el PROXIMO </a:t>
            </a:r>
            <a:r>
              <a:rPr lang="en-US" dirty="0" smtClean="0"/>
              <a:t>MART</a:t>
            </a:r>
            <a:r>
              <a:rPr lang="en-US" dirty="0" smtClean="0"/>
              <a:t>ES</a:t>
            </a:r>
            <a:r>
              <a:rPr lang="en-US" dirty="0" smtClean="0"/>
              <a:t>!!!</a:t>
            </a:r>
          </a:p>
          <a:p>
            <a:pPr lvl="1"/>
            <a:r>
              <a:rPr lang="en-US" altLang="en-US" dirty="0"/>
              <a:t>Greetings &amp; good-byes</a:t>
            </a:r>
          </a:p>
          <a:p>
            <a:pPr lvl="1"/>
            <a:r>
              <a:rPr lang="en-US" altLang="en-US" dirty="0"/>
              <a:t>Numbers</a:t>
            </a:r>
          </a:p>
          <a:p>
            <a:pPr lvl="1"/>
            <a:r>
              <a:rPr lang="en-US" altLang="en-US" dirty="0"/>
              <a:t>Dates</a:t>
            </a:r>
          </a:p>
          <a:p>
            <a:pPr lvl="2"/>
            <a:r>
              <a:rPr lang="en-US" altLang="en-US" dirty="0"/>
              <a:t>Days</a:t>
            </a:r>
          </a:p>
          <a:p>
            <a:pPr lvl="2"/>
            <a:r>
              <a:rPr lang="en-US" altLang="en-US" dirty="0"/>
              <a:t>months</a:t>
            </a:r>
          </a:p>
          <a:p>
            <a:pPr lvl="1"/>
            <a:r>
              <a:rPr lang="en-US" altLang="en-US" dirty="0" smtClean="0"/>
              <a:t>Time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46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On-screen Show (4:3)</PresentationFormat>
  <Paragraphs>40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2017-09-20T16:04:39Z</dcterms:created>
  <dcterms:modified xsi:type="dcterms:W3CDTF">2017-09-20T16:05:06Z</dcterms:modified>
</cp:coreProperties>
</file>